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18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3" r:id="rId9"/>
    <p:sldId id="258" r:id="rId10"/>
    <p:sldId id="298" r:id="rId11"/>
    <p:sldId id="299" r:id="rId12"/>
    <p:sldId id="300" r:id="rId13"/>
    <p:sldId id="302" r:id="rId14"/>
    <p:sldId id="296" r:id="rId15"/>
    <p:sldId id="287" r:id="rId16"/>
    <p:sldId id="264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Lucida Console" panose="020B0609040504020204" pitchFamily="49" charset="0"/>
      <p:regular r:id="rId20"/>
    </p:embeddedFont>
    <p:embeddedFont>
      <p:font typeface="Montserrat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0"/>
    <p:restoredTop sz="94699"/>
  </p:normalViewPr>
  <p:slideViewPr>
    <p:cSldViewPr snapToGrid="0">
      <p:cViewPr varScale="1">
        <p:scale>
          <a:sx n="215" d="100"/>
          <a:sy n="215" d="100"/>
        </p:scale>
        <p:origin x="143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89466" y="4347096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very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of the documents are about the same size 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composed completely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/>
        </p:nvSpPr>
        <p:spPr>
          <a:xfrm>
            <a:off x="0" y="61486"/>
            <a:ext cx="9086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SOFTWARE ARCHITECTURE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166709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statistics on their contents.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to the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2-20, user can select one, and view cluster data as returned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 err="1"/>
              <a:t>hy</a:t>
            </a:r>
            <a:r>
              <a:rPr lang="en" dirty="0"/>
              <a:t> 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topic,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this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805180" y="1131464"/>
            <a:ext cx="6955402" cy="3117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 posts and high-quality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</a:t>
            </a:r>
            <a:r>
              <a:rPr lang="en-US" sz="1700" dirty="0" err="1"/>
              <a:t>pdfminer</a:t>
            </a:r>
            <a:r>
              <a:rPr lang="en-US" sz="1700" dirty="0"/>
              <a:t> and found out that </a:t>
            </a:r>
            <a:r>
              <a:rPr lang="en-US" sz="1700" dirty="0" err="1"/>
              <a:t>pdfminer</a:t>
            </a:r>
            <a:r>
              <a:rPr lang="en-US" sz="1700" dirty="0"/>
              <a:t>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</a:t>
            </a:r>
            <a:r>
              <a:rPr lang="en-US" sz="1700" dirty="0" err="1"/>
              <a:t>pdfminer</a:t>
            </a:r>
            <a:r>
              <a:rPr lang="en-US" sz="1700" dirty="0"/>
              <a:t>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Only documents that have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take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201296" y="1031779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359,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230,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95771" y="710708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Information Retrieval and LEARNING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911290" y="843840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28527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sz="1000" b="1" dirty="0"/>
              <a:t>K-Means Limitations</a:t>
            </a:r>
          </a:p>
          <a:p>
            <a:pPr marL="139700" indent="0" algn="l"/>
            <a:endParaRPr lang="en-US" sz="1000" dirty="0"/>
          </a:p>
          <a:p>
            <a:pPr marL="139700" indent="0" algn="l"/>
            <a:r>
              <a:rPr lang="en-US" sz="1000" dirty="0"/>
              <a:t>The K-means Clustering algorithm is an unsupervised learning method that requires lots of fine-tuning and one should keep in mind its limitations and drawbacks:</a:t>
            </a:r>
          </a:p>
          <a:p>
            <a:pPr marL="139700" indent="0" algn="l"/>
            <a:endParaRPr lang="en-US" sz="1000" dirty="0"/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work well with small size datasets. 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perform well on datasets with a uniform distribution.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An optimal K-value must be selected and implemented by the user.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977119" y="1334173"/>
            <a:ext cx="2934844" cy="28748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 Vector Space Model (VSM) is established to position documents and assign a score to matching query results and rank them, using the product of term frequency and inverted document frequency (tf-idf). This scoring system assigns a higher weight to less common words, preventing words common across all documents from skewing the results.</a:t>
            </a:r>
          </a:p>
          <a:p>
            <a:pPr marL="0" indent="0"/>
            <a:r>
              <a:rPr lang="en" sz="1000" dirty="0"/>
              <a:t>Within the vector space, Cosine similarity is used to determine </a:t>
            </a:r>
            <a:r>
              <a:rPr lang="en-US" sz="1000" dirty="0"/>
              <a:t>closeness between documents. This </a:t>
            </a:r>
            <a:r>
              <a:rPr lang="en" sz="1000" dirty="0"/>
              <a:t>helps to reduce the impact of document size in determining closeness.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Combined, all of this allows </a:t>
            </a:r>
            <a:r>
              <a:rPr lang="en-US" sz="1000" dirty="0"/>
              <a:t>the IR system to return the most relevant matches first.</a:t>
            </a:r>
            <a:r>
              <a:rPr lang="en" sz="1000" dirty="0"/>
              <a:t> </a:t>
            </a:r>
            <a:endParaRPr sz="10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3815" y="799689"/>
            <a:ext cx="315983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977119" y="819046"/>
            <a:ext cx="316687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5873165" y="871698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50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large cache of UFO documents…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1232</Words>
  <Application>Microsoft Macintosh PowerPoint</Application>
  <PresentationFormat>On-screen Show (16:9)</PresentationFormat>
  <Paragraphs>227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Bebas Neue</vt:lpstr>
      <vt:lpstr>Montserrat</vt:lpstr>
      <vt:lpstr>Arial</vt:lpstr>
      <vt:lpstr>Lucida Console</vt:lpstr>
      <vt:lpstr>Let's Celebrate World UFO Day by Slidesgo</vt:lpstr>
      <vt:lpstr>TEAM UFO</vt:lpstr>
      <vt:lpstr>01</vt:lpstr>
      <vt:lpstr>The Problem</vt:lpstr>
      <vt:lpstr>Why develop this for this use case?</vt:lpstr>
      <vt:lpstr>The Data</vt:lpstr>
      <vt:lpstr>Data Preprocessing and representation</vt:lpstr>
      <vt:lpstr>Document set Attributes</vt:lpstr>
      <vt:lpstr>Information Retrieval and LEARNING Models Used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31</cp:revision>
  <cp:lastPrinted>2022-07-28T15:06:24Z</cp:lastPrinted>
  <dcterms:modified xsi:type="dcterms:W3CDTF">2022-07-31T23:32:26Z</dcterms:modified>
</cp:coreProperties>
</file>